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79" r:id="rId8"/>
    <p:sldId id="265" r:id="rId9"/>
    <p:sldId id="266" r:id="rId10"/>
    <p:sldId id="277" r:id="rId11"/>
    <p:sldId id="263" r:id="rId12"/>
    <p:sldId id="271" r:id="rId13"/>
    <p:sldId id="272" r:id="rId14"/>
    <p:sldId id="278" r:id="rId15"/>
    <p:sldId id="27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492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853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153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78426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91721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517889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4523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5957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821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73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547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149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823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152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186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682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9723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946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8352928" cy="2520280"/>
          </a:xfrm>
          <a:ln>
            <a:solidFill>
              <a:schemeClr val="bg2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          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Домашние птицы и их    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        птенцы.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   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 flipH="1">
            <a:off x="4716016" y="5949280"/>
            <a:ext cx="360040" cy="9787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148064" y="4221088"/>
            <a:ext cx="276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995936" y="4221088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Подготовила воспитатель: </a:t>
            </a:r>
            <a:r>
              <a:rPr lang="ru-RU" dirty="0" err="1" smtClean="0"/>
              <a:t>Меняйло</a:t>
            </a:r>
            <a:r>
              <a:rPr lang="ru-RU" dirty="0" smtClean="0"/>
              <a:t> И.Н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0821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548680"/>
            <a:ext cx="5348519" cy="5860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6679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1110" y="476672"/>
            <a:ext cx="7024744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Игра «Кто как голос подаёт?»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2323652"/>
            <a:ext cx="6777317" cy="3913660"/>
          </a:xfrm>
        </p:spPr>
        <p:txBody>
          <a:bodyPr/>
          <a:lstStyle/>
          <a:p>
            <a:r>
              <a:rPr lang="ru-RU" dirty="0"/>
              <a:t>к</a:t>
            </a:r>
            <a:r>
              <a:rPr lang="ru-RU" dirty="0" smtClean="0"/>
              <a:t>укарекает</a:t>
            </a:r>
          </a:p>
          <a:p>
            <a:r>
              <a:rPr lang="ru-RU" dirty="0"/>
              <a:t>к</a:t>
            </a:r>
            <a:r>
              <a:rPr lang="ru-RU" dirty="0" smtClean="0"/>
              <a:t>рякает</a:t>
            </a:r>
          </a:p>
          <a:p>
            <a:r>
              <a:rPr lang="ru-RU" dirty="0"/>
              <a:t>к</a:t>
            </a:r>
            <a:r>
              <a:rPr lang="ru-RU" dirty="0" smtClean="0"/>
              <a:t>удахчет</a:t>
            </a:r>
          </a:p>
          <a:p>
            <a:r>
              <a:rPr lang="ru-RU" dirty="0"/>
              <a:t>г</a:t>
            </a:r>
            <a:r>
              <a:rPr lang="ru-RU" dirty="0" smtClean="0"/>
              <a:t>огочет</a:t>
            </a:r>
          </a:p>
          <a:p>
            <a:r>
              <a:rPr lang="ru-RU" dirty="0"/>
              <a:t>п</a:t>
            </a:r>
            <a:r>
              <a:rPr lang="ru-RU" dirty="0" smtClean="0"/>
              <a:t>ищит</a:t>
            </a:r>
          </a:p>
          <a:p>
            <a:pPr marL="45720" indent="0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9407" y="1637370"/>
            <a:ext cx="1190625" cy="1428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276" y="3579321"/>
            <a:ext cx="1008112" cy="16990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708920"/>
            <a:ext cx="1224136" cy="17827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4732" y="4293096"/>
            <a:ext cx="1428750" cy="1238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 flipV="1">
            <a:off x="3238500" y="2492896"/>
            <a:ext cx="810766" cy="12330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 flipV="1">
            <a:off x="2699792" y="3140968"/>
            <a:ext cx="2608808" cy="92303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737148" y="3449098"/>
            <a:ext cx="1300708" cy="96791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2555776" y="3284984"/>
            <a:ext cx="4176464" cy="64807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349" y="2020463"/>
            <a:ext cx="1400433" cy="10456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Прямая со стрелкой 8"/>
          <p:cNvCxnSpPr/>
          <p:nvPr/>
        </p:nvCxnSpPr>
        <p:spPr>
          <a:xfrm flipH="1">
            <a:off x="2555776" y="2852936"/>
            <a:ext cx="2752824" cy="144016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7168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44624"/>
            <a:ext cx="7024744" cy="1143000"/>
          </a:xfrm>
        </p:spPr>
        <p:txBody>
          <a:bodyPr/>
          <a:lstStyle/>
          <a:p>
            <a:r>
              <a:rPr lang="ru-RU" dirty="0" smtClean="0"/>
              <a:t>Гусиная семья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Гусыня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Гусь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Гусёнок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68580" indent="0">
              <a:buNone/>
            </a:pP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2050" name="Picture 2" descr="http://im2-tub-ru.yandex.net/i?id=109374580-19-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6520" y="1264144"/>
            <a:ext cx="1832535" cy="179588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0-tub-ru.yandex.net/i?id=105020767-45-7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7" y="2698215"/>
            <a:ext cx="1464535" cy="241406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2-tub-ru.yandex.net/i?id=94764059-34-7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4229" y="3970908"/>
            <a:ext cx="2390179" cy="19121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cxnSp>
        <p:nvCxnSpPr>
          <p:cNvPr id="5" name="Прямая со стрелкой 4"/>
          <p:cNvCxnSpPr/>
          <p:nvPr/>
        </p:nvCxnSpPr>
        <p:spPr>
          <a:xfrm flipV="1">
            <a:off x="2699792" y="2162086"/>
            <a:ext cx="2688670" cy="40281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endCxn id="2054" idx="1"/>
          </p:cNvCxnSpPr>
          <p:nvPr/>
        </p:nvCxnSpPr>
        <p:spPr>
          <a:xfrm>
            <a:off x="2123728" y="3905249"/>
            <a:ext cx="1800199" cy="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699792" y="5229200"/>
            <a:ext cx="3024336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6940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5328592" cy="1431032"/>
          </a:xfrm>
        </p:spPr>
        <p:txBody>
          <a:bodyPr/>
          <a:lstStyle/>
          <a:p>
            <a:r>
              <a:rPr lang="ru-RU" dirty="0" smtClean="0"/>
              <a:t>Куринная семья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Петух</a:t>
            </a:r>
          </a:p>
          <a:p>
            <a:endParaRPr lang="ru-RU" dirty="0"/>
          </a:p>
          <a:p>
            <a:r>
              <a:rPr lang="ru-RU" dirty="0" smtClean="0"/>
              <a:t>Курица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/>
              <a:t>Ц</a:t>
            </a:r>
            <a:r>
              <a:rPr lang="ru-RU" dirty="0" smtClean="0"/>
              <a:t>ыплёнок</a:t>
            </a:r>
          </a:p>
          <a:p>
            <a:endParaRPr lang="ru-RU" dirty="0"/>
          </a:p>
          <a:p>
            <a:endParaRPr lang="ru-RU" dirty="0" smtClean="0"/>
          </a:p>
          <a:p>
            <a:pPr marL="68580" indent="0">
              <a:buNone/>
            </a:pPr>
            <a:endParaRPr lang="ru-RU" dirty="0"/>
          </a:p>
        </p:txBody>
      </p:sp>
      <p:pic>
        <p:nvPicPr>
          <p:cNvPr id="4098" name="Picture 2" descr="http://im0-tub-ru.yandex.net/i?id=135080156-10-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020290"/>
            <a:ext cx="1624608" cy="19652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100" name="Picture 4" descr="http://im2-tub-ru.yandex.net/i?id=419575016-48-7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564904"/>
            <a:ext cx="1647056" cy="20588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102" name="Picture 6" descr="http://im5-tub-ru.yandex.net/i?id=357460484-63-7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217" y="4251359"/>
            <a:ext cx="2060511" cy="15385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cxnSp>
        <p:nvCxnSpPr>
          <p:cNvPr id="6" name="Прямая со стрелкой 5"/>
          <p:cNvCxnSpPr/>
          <p:nvPr/>
        </p:nvCxnSpPr>
        <p:spPr>
          <a:xfrm flipV="1">
            <a:off x="2339752" y="2002916"/>
            <a:ext cx="3528392" cy="98262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2771800" y="3789040"/>
            <a:ext cx="1008112" cy="14401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3131840" y="4941168"/>
            <a:ext cx="2520280" cy="28803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9967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8" y="115516"/>
            <a:ext cx="4481095" cy="2978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6632"/>
            <a:ext cx="4271444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56198"/>
            <a:ext cx="4504724" cy="3198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356198"/>
            <a:ext cx="4199436" cy="314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649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060848"/>
            <a:ext cx="7776864" cy="2145392"/>
          </a:xfrm>
        </p:spPr>
        <p:txBody>
          <a:bodyPr>
            <a:normAutofit/>
          </a:bodyPr>
          <a:lstStyle/>
          <a:p>
            <a:pPr marL="640080" lvl="2" indent="0">
              <a:buNone/>
            </a:pPr>
            <a:r>
              <a:rPr lang="ru-RU" sz="5000" dirty="0" smtClean="0">
                <a:solidFill>
                  <a:srgbClr val="C00000"/>
                </a:solidFill>
              </a:rPr>
              <a:t>Спасибо за внимание!</a:t>
            </a:r>
            <a:endParaRPr lang="ru-RU" sz="5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38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67544" y="116633"/>
            <a:ext cx="8064895" cy="936104"/>
          </a:xfrm>
        </p:spPr>
        <p:txBody>
          <a:bodyPr/>
          <a:lstStyle/>
          <a:p>
            <a:r>
              <a:rPr lang="ru-RU" sz="3600" dirty="0" smtClean="0">
                <a:solidFill>
                  <a:srgbClr val="FF0000"/>
                </a:solidFill>
              </a:rPr>
              <a:t> Вот мы и на птичьем дворе.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052736"/>
            <a:ext cx="7266384" cy="5233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8704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764704"/>
            <a:ext cx="2520280" cy="3672408"/>
          </a:xfrm>
        </p:spPr>
        <p:txBody>
          <a:bodyPr>
            <a:normAutofit fontScale="47500" lnSpcReduction="20000"/>
          </a:bodyPr>
          <a:lstStyle/>
          <a:p>
            <a:r>
              <a:rPr lang="ru-RU" sz="5100" dirty="0" smtClean="0">
                <a:solidFill>
                  <a:srgbClr val="002060"/>
                </a:solidFill>
              </a:rPr>
              <a:t>Птичница.</a:t>
            </a:r>
          </a:p>
          <a:p>
            <a:pPr marL="45720" indent="0">
              <a:buNone/>
            </a:pPr>
            <a:r>
              <a:rPr lang="ru-RU" sz="4500" dirty="0">
                <a:solidFill>
                  <a:srgbClr val="002060"/>
                </a:solidFill>
              </a:rPr>
              <a:t> </a:t>
            </a:r>
            <a:endParaRPr lang="ru-RU" sz="4500" dirty="0" smtClean="0">
              <a:solidFill>
                <a:srgbClr val="002060"/>
              </a:solidFill>
            </a:endParaRPr>
          </a:p>
          <a:p>
            <a:pPr marL="45720" indent="0">
              <a:buNone/>
            </a:pPr>
            <a:r>
              <a:rPr lang="ru-RU" sz="4500" dirty="0" smtClean="0">
                <a:solidFill>
                  <a:srgbClr val="002060"/>
                </a:solidFill>
              </a:rPr>
              <a:t>Она ухаживает за птицами:</a:t>
            </a:r>
          </a:p>
          <a:p>
            <a:pPr marL="45720" indent="0">
              <a:buNone/>
            </a:pPr>
            <a:r>
              <a:rPr lang="ru-RU" sz="4500" dirty="0" smtClean="0">
                <a:solidFill>
                  <a:srgbClr val="002060"/>
                </a:solidFill>
              </a:rPr>
              <a:t>готовит корм, кормит их,</a:t>
            </a:r>
          </a:p>
          <a:p>
            <a:pPr marL="45720" indent="0">
              <a:buNone/>
            </a:pPr>
            <a:r>
              <a:rPr lang="ru-RU" sz="4500" dirty="0">
                <a:solidFill>
                  <a:srgbClr val="002060"/>
                </a:solidFill>
              </a:rPr>
              <a:t>м</a:t>
            </a:r>
            <a:r>
              <a:rPr lang="ru-RU" sz="4500" dirty="0" smtClean="0">
                <a:solidFill>
                  <a:srgbClr val="002060"/>
                </a:solidFill>
              </a:rPr>
              <a:t>еняет воду в поилках</a:t>
            </a:r>
          </a:p>
          <a:p>
            <a:pPr marL="45720" indent="0">
              <a:buNone/>
            </a:pPr>
            <a:r>
              <a:rPr lang="ru-RU" sz="4500" dirty="0" smtClean="0">
                <a:solidFill>
                  <a:srgbClr val="002060"/>
                </a:solidFill>
              </a:rPr>
              <a:t>чистит птичник,</a:t>
            </a:r>
          </a:p>
          <a:p>
            <a:pPr marL="45720" indent="0">
              <a:buNone/>
            </a:pPr>
            <a:r>
              <a:rPr lang="ru-RU" sz="4500" dirty="0" smtClean="0">
                <a:solidFill>
                  <a:srgbClr val="002060"/>
                </a:solidFill>
              </a:rPr>
              <a:t>собирает яйца</a:t>
            </a:r>
            <a:endParaRPr lang="ru-RU" sz="4500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05548"/>
            <a:ext cx="5832648" cy="6324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696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76672"/>
            <a:ext cx="4608512" cy="1728192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Птицы едят из кормушек и пьют из поилок.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04665"/>
            <a:ext cx="3240360" cy="3096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89" y="1926124"/>
            <a:ext cx="4198887" cy="2943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857" y="3606026"/>
            <a:ext cx="3323456" cy="3126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1556792"/>
            <a:ext cx="1455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кормушка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32039" y="6381328"/>
            <a:ext cx="1008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поилка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763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32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60648"/>
            <a:ext cx="6716216" cy="129614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       Что едят домашние птицы ?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64704"/>
            <a:ext cx="3635895" cy="2423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908720"/>
            <a:ext cx="4035177" cy="2598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53" y="3356992"/>
            <a:ext cx="4146534" cy="2871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645025"/>
            <a:ext cx="4095929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5301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188640"/>
            <a:ext cx="6400800" cy="576064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B050"/>
                </a:solidFill>
              </a:rPr>
              <a:t>          </a:t>
            </a:r>
            <a:r>
              <a:rPr lang="ru-RU" sz="2800" b="1" dirty="0" smtClean="0">
                <a:solidFill>
                  <a:srgbClr val="002060"/>
                </a:solidFill>
              </a:rPr>
              <a:t>Игра «Посмотри и назови».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940" y="609600"/>
            <a:ext cx="7013029" cy="5291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0520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6466768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317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86" y="600472"/>
            <a:ext cx="6408712" cy="5812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753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2593"/>
            <a:ext cx="6120680" cy="657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944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353</TotalTime>
  <Words>70</Words>
  <Application>Microsoft Office PowerPoint</Application>
  <PresentationFormat>Экран (4:3)</PresentationFormat>
  <Paragraphs>83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Trebuchet MS</vt:lpstr>
      <vt:lpstr>Wingdings 3</vt:lpstr>
      <vt:lpstr>Грань</vt:lpstr>
      <vt:lpstr>                                 Домашние птицы и их              птенцы.     </vt:lpstr>
      <vt:lpstr> Вот мы и на птичьем дворе.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Игра «Кто как голос подаёт?»</vt:lpstr>
      <vt:lpstr>Гусиная семья</vt:lpstr>
      <vt:lpstr>Куринная семья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Домашние птицы и их детёныши.</dc:title>
  <dc:creator>User</dc:creator>
  <cp:lastModifiedBy>inna</cp:lastModifiedBy>
  <cp:revision>39</cp:revision>
  <dcterms:created xsi:type="dcterms:W3CDTF">2014-03-20T05:54:23Z</dcterms:created>
  <dcterms:modified xsi:type="dcterms:W3CDTF">2020-05-26T15:44:09Z</dcterms:modified>
</cp:coreProperties>
</file>